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sldIdLst>
    <p:sldId id="256" r:id="rId3"/>
    <p:sldId id="258" r:id="rId4"/>
    <p:sldId id="259" r:id="rId5"/>
    <p:sldId id="260" r:id="rId6"/>
    <p:sldId id="262" r:id="rId7"/>
    <p:sldId id="263" r:id="rId8"/>
    <p:sldId id="264" r:id="rId9"/>
    <p:sldId id="266" r:id="rId10"/>
    <p:sldId id="265" r:id="rId11"/>
    <p:sldId id="261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孙伟" initials="孙伟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70" d="100"/>
          <a:sy n="70" d="100"/>
        </p:scale>
        <p:origin x="61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wmf"/></Relationships>
</file>

<file path=ppt/media/image1.png>
</file>

<file path=ppt/media/image2.wmf>
</file>

<file path=ppt/media/image3.jpe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33" y="1122279"/>
            <a:ext cx="9144672" cy="2387364"/>
          </a:xfrm>
        </p:spPr>
        <p:txBody>
          <a:bodyPr anchor="b"/>
          <a:lstStyle>
            <a:lvl1pPr algn="ctr">
              <a:defRPr sz="635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33" y="3602046"/>
            <a:ext cx="9144672" cy="1656538"/>
          </a:xfrm>
        </p:spPr>
        <p:txBody>
          <a:bodyPr/>
          <a:lstStyle>
            <a:lvl1pPr marL="0" indent="0" algn="ctr">
              <a:buNone/>
              <a:defRPr sz="2540"/>
            </a:lvl1pPr>
            <a:lvl2pPr marL="483870" indent="0" algn="ctr">
              <a:buNone/>
              <a:defRPr sz="2115"/>
            </a:lvl2pPr>
            <a:lvl3pPr marL="967740" indent="0" algn="ctr">
              <a:buNone/>
              <a:defRPr sz="1905"/>
            </a:lvl3pPr>
            <a:lvl4pPr marL="1451610" indent="0" algn="ctr">
              <a:buNone/>
              <a:defRPr sz="1695"/>
            </a:lvl4pPr>
            <a:lvl5pPr marL="1935480" indent="0" algn="ctr">
              <a:buNone/>
              <a:defRPr sz="1695"/>
            </a:lvl5pPr>
            <a:lvl6pPr marL="2419350" indent="0" algn="ctr">
              <a:buNone/>
              <a:defRPr sz="1695"/>
            </a:lvl6pPr>
            <a:lvl7pPr marL="2903220" indent="0" algn="ctr">
              <a:buNone/>
              <a:defRPr sz="1695"/>
            </a:lvl7pPr>
            <a:lvl8pPr marL="3387090" indent="0" algn="ctr">
              <a:buNone/>
              <a:defRPr sz="1695"/>
            </a:lvl8pPr>
            <a:lvl9pPr marL="3870960" indent="0" algn="ctr">
              <a:buNone/>
              <a:defRPr sz="1695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640" y="1710300"/>
            <a:ext cx="10515616" cy="2852740"/>
          </a:xfrm>
        </p:spPr>
        <p:txBody>
          <a:bodyPr anchor="b"/>
          <a:lstStyle>
            <a:lvl1pPr>
              <a:defRPr sz="635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640" y="4589921"/>
            <a:ext cx="10515616" cy="1500293"/>
          </a:xfrm>
        </p:spPr>
        <p:txBody>
          <a:bodyPr/>
          <a:lstStyle>
            <a:lvl1pPr marL="0" indent="0">
              <a:buNone/>
              <a:defRPr sz="2540">
                <a:solidFill>
                  <a:schemeClr val="tx1">
                    <a:tint val="75000"/>
                  </a:schemeClr>
                </a:solidFill>
              </a:defRPr>
            </a:lvl1pPr>
            <a:lvl2pPr marL="483870" indent="0">
              <a:buNone/>
              <a:defRPr sz="2115">
                <a:solidFill>
                  <a:schemeClr val="tx1">
                    <a:tint val="75000"/>
                  </a:schemeClr>
                </a:solidFill>
              </a:defRPr>
            </a:lvl2pPr>
            <a:lvl3pPr marL="967740" indent="0">
              <a:buNone/>
              <a:defRPr sz="1905">
                <a:solidFill>
                  <a:schemeClr val="tx1">
                    <a:tint val="75000"/>
                  </a:schemeClr>
                </a:solidFill>
              </a:defRPr>
            </a:lvl3pPr>
            <a:lvl4pPr marL="1451610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4pPr>
            <a:lvl5pPr marL="1935480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5pPr>
            <a:lvl6pPr marL="2419350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6pPr>
            <a:lvl7pPr marL="2903220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7pPr>
            <a:lvl8pPr marL="3387090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8pPr>
            <a:lvl9pPr marL="3870960" indent="0">
              <a:buNone/>
              <a:defRPr sz="169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360" y="1826224"/>
            <a:ext cx="5176324" cy="435135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5972" y="1826224"/>
            <a:ext cx="5178005" cy="4351352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040" y="364573"/>
            <a:ext cx="10515617" cy="1325566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40040" y="1681739"/>
            <a:ext cx="5157844" cy="823229"/>
          </a:xfrm>
        </p:spPr>
        <p:txBody>
          <a:bodyPr anchor="b"/>
          <a:lstStyle>
            <a:lvl1pPr marL="0" indent="0">
              <a:buNone/>
              <a:defRPr sz="2540" b="1"/>
            </a:lvl1pPr>
            <a:lvl2pPr marL="483870" indent="0">
              <a:buNone/>
              <a:defRPr sz="2115" b="1"/>
            </a:lvl2pPr>
            <a:lvl3pPr marL="967740" indent="0">
              <a:buNone/>
              <a:defRPr sz="1905" b="1"/>
            </a:lvl3pPr>
            <a:lvl4pPr marL="1451610" indent="0">
              <a:buNone/>
              <a:defRPr sz="1695" b="1"/>
            </a:lvl4pPr>
            <a:lvl5pPr marL="1935480" indent="0">
              <a:buNone/>
              <a:defRPr sz="1695" b="1"/>
            </a:lvl5pPr>
            <a:lvl6pPr marL="2419350" indent="0">
              <a:buNone/>
              <a:defRPr sz="1695" b="1"/>
            </a:lvl6pPr>
            <a:lvl7pPr marL="2903220" indent="0">
              <a:buNone/>
              <a:defRPr sz="1695" b="1"/>
            </a:lvl7pPr>
            <a:lvl8pPr marL="3387090" indent="0">
              <a:buNone/>
              <a:defRPr sz="1695" b="1"/>
            </a:lvl8pPr>
            <a:lvl9pPr marL="3870960" indent="0">
              <a:buNone/>
              <a:defRPr sz="1695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40040" y="2504968"/>
            <a:ext cx="5157844" cy="368436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612" y="1681739"/>
            <a:ext cx="5183045" cy="823229"/>
          </a:xfrm>
        </p:spPr>
        <p:txBody>
          <a:bodyPr anchor="b"/>
          <a:lstStyle>
            <a:lvl1pPr marL="0" indent="0">
              <a:buNone/>
              <a:defRPr sz="2540" b="1"/>
            </a:lvl1pPr>
            <a:lvl2pPr marL="483870" indent="0">
              <a:buNone/>
              <a:defRPr sz="2115" b="1"/>
            </a:lvl2pPr>
            <a:lvl3pPr marL="967740" indent="0">
              <a:buNone/>
              <a:defRPr sz="1905" b="1"/>
            </a:lvl3pPr>
            <a:lvl4pPr marL="1451610" indent="0">
              <a:buNone/>
              <a:defRPr sz="1695" b="1"/>
            </a:lvl4pPr>
            <a:lvl5pPr marL="1935480" indent="0">
              <a:buNone/>
              <a:defRPr sz="1695" b="1"/>
            </a:lvl5pPr>
            <a:lvl6pPr marL="2419350" indent="0">
              <a:buNone/>
              <a:defRPr sz="1695" b="1"/>
            </a:lvl6pPr>
            <a:lvl7pPr marL="2903220" indent="0">
              <a:buNone/>
              <a:defRPr sz="1695" b="1"/>
            </a:lvl7pPr>
            <a:lvl8pPr marL="3387090" indent="0">
              <a:buNone/>
              <a:defRPr sz="1695" b="1"/>
            </a:lvl8pPr>
            <a:lvl9pPr marL="3870960" indent="0">
              <a:buNone/>
              <a:defRPr sz="1695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612" y="2504968"/>
            <a:ext cx="5183045" cy="368436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040" y="456976"/>
            <a:ext cx="3931386" cy="1601097"/>
          </a:xfrm>
        </p:spPr>
        <p:txBody>
          <a:bodyPr anchor="b"/>
          <a:lstStyle>
            <a:lvl1pPr>
              <a:defRPr sz="338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045" y="987875"/>
            <a:ext cx="6172612" cy="4873851"/>
          </a:xfrm>
        </p:spPr>
        <p:txBody>
          <a:bodyPr/>
          <a:lstStyle>
            <a:lvl1pPr>
              <a:defRPr sz="3385"/>
            </a:lvl1pPr>
            <a:lvl2pPr>
              <a:defRPr sz="2965"/>
            </a:lvl2pPr>
            <a:lvl3pPr>
              <a:defRPr sz="2540"/>
            </a:lvl3pPr>
            <a:lvl4pPr>
              <a:defRPr sz="2115"/>
            </a:lvl4pPr>
            <a:lvl5pPr>
              <a:defRPr sz="2115"/>
            </a:lvl5pPr>
            <a:lvl6pPr>
              <a:defRPr sz="2115"/>
            </a:lvl6pPr>
            <a:lvl7pPr>
              <a:defRPr sz="2115"/>
            </a:lvl7pPr>
            <a:lvl8pPr>
              <a:defRPr sz="2115"/>
            </a:lvl8pPr>
            <a:lvl9pPr>
              <a:defRPr sz="2115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040" y="2058073"/>
            <a:ext cx="3931386" cy="3810373"/>
          </a:xfrm>
        </p:spPr>
        <p:txBody>
          <a:bodyPr/>
          <a:lstStyle>
            <a:lvl1pPr marL="0" indent="0">
              <a:buNone/>
              <a:defRPr sz="1695"/>
            </a:lvl1pPr>
            <a:lvl2pPr marL="483870" indent="0">
              <a:buNone/>
              <a:defRPr sz="1480"/>
            </a:lvl2pPr>
            <a:lvl3pPr marL="967740" indent="0">
              <a:buNone/>
              <a:defRPr sz="1270"/>
            </a:lvl3pPr>
            <a:lvl4pPr marL="1451610" indent="0">
              <a:buNone/>
              <a:defRPr sz="1060"/>
            </a:lvl4pPr>
            <a:lvl5pPr marL="1935480" indent="0">
              <a:buNone/>
              <a:defRPr sz="1060"/>
            </a:lvl5pPr>
            <a:lvl6pPr marL="2419350" indent="0">
              <a:buNone/>
              <a:defRPr sz="1060"/>
            </a:lvl6pPr>
            <a:lvl7pPr marL="2903220" indent="0">
              <a:buNone/>
              <a:defRPr sz="1060"/>
            </a:lvl7pPr>
            <a:lvl8pPr marL="3387090" indent="0">
              <a:buNone/>
              <a:defRPr sz="1060"/>
            </a:lvl8pPr>
            <a:lvl9pPr marL="3870960" indent="0">
              <a:buNone/>
              <a:defRPr sz="106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40040" y="456976"/>
            <a:ext cx="3931386" cy="1601097"/>
          </a:xfrm>
        </p:spPr>
        <p:txBody>
          <a:bodyPr anchor="b"/>
          <a:lstStyle>
            <a:lvl1pPr>
              <a:defRPr sz="3385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045" y="987875"/>
            <a:ext cx="6172612" cy="4873851"/>
          </a:xfrm>
        </p:spPr>
        <p:txBody>
          <a:bodyPr/>
          <a:lstStyle>
            <a:lvl1pPr marL="0" indent="0">
              <a:buNone/>
              <a:defRPr sz="3385"/>
            </a:lvl1pPr>
            <a:lvl2pPr marL="483870" indent="0">
              <a:buNone/>
              <a:defRPr sz="2965"/>
            </a:lvl2pPr>
            <a:lvl3pPr marL="967740" indent="0">
              <a:buNone/>
              <a:defRPr sz="2540"/>
            </a:lvl3pPr>
            <a:lvl4pPr marL="1451610" indent="0">
              <a:buNone/>
              <a:defRPr sz="2115"/>
            </a:lvl4pPr>
            <a:lvl5pPr marL="1935480" indent="0">
              <a:buNone/>
              <a:defRPr sz="2115"/>
            </a:lvl5pPr>
            <a:lvl6pPr marL="2419350" indent="0">
              <a:buNone/>
              <a:defRPr sz="2115"/>
            </a:lvl6pPr>
            <a:lvl7pPr marL="2903220" indent="0">
              <a:buNone/>
              <a:defRPr sz="2115"/>
            </a:lvl7pPr>
            <a:lvl8pPr marL="3387090" indent="0">
              <a:buNone/>
              <a:defRPr sz="2115"/>
            </a:lvl8pPr>
            <a:lvl9pPr marL="3870960" indent="0">
              <a:buNone/>
              <a:defRPr sz="2115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40040" y="2058073"/>
            <a:ext cx="3931386" cy="3810373"/>
          </a:xfrm>
        </p:spPr>
        <p:txBody>
          <a:bodyPr/>
          <a:lstStyle>
            <a:lvl1pPr marL="0" indent="0">
              <a:buNone/>
              <a:defRPr sz="1695"/>
            </a:lvl1pPr>
            <a:lvl2pPr marL="483870" indent="0">
              <a:buNone/>
              <a:defRPr sz="1480"/>
            </a:lvl2pPr>
            <a:lvl3pPr marL="967740" indent="0">
              <a:buNone/>
              <a:defRPr sz="1270"/>
            </a:lvl3pPr>
            <a:lvl4pPr marL="1451610" indent="0">
              <a:buNone/>
              <a:defRPr sz="1060"/>
            </a:lvl4pPr>
            <a:lvl5pPr marL="1935480" indent="0">
              <a:buNone/>
              <a:defRPr sz="1060"/>
            </a:lvl5pPr>
            <a:lvl6pPr marL="2419350" indent="0">
              <a:buNone/>
              <a:defRPr sz="1060"/>
            </a:lvl6pPr>
            <a:lvl7pPr marL="2903220" indent="0">
              <a:buNone/>
              <a:defRPr sz="1060"/>
            </a:lvl7pPr>
            <a:lvl8pPr marL="3387090" indent="0">
              <a:buNone/>
              <a:defRPr sz="1060"/>
            </a:lvl8pPr>
            <a:lvl9pPr marL="3870960" indent="0">
              <a:buNone/>
              <a:defRPr sz="106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6332" y="364573"/>
            <a:ext cx="2627644" cy="5813003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360" y="364573"/>
            <a:ext cx="7726685" cy="5813003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zh-CN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26C896B-4942-401E-BABE-D9B734CEEEF3}" type="slidenum">
              <a:rPr lang="zh-CN" altLang="zh-CN" smtClean="0"/>
              <a:t>‹#›</a:t>
            </a:fld>
            <a:endParaRPr lang="zh-CN" altLang="zh-CN"/>
          </a:p>
        </p:txBody>
      </p:sp>
      <p:grpSp>
        <p:nvGrpSpPr>
          <p:cNvPr id="8" name="组合 7"/>
          <p:cNvGrpSpPr/>
          <p:nvPr userDrawn="1"/>
        </p:nvGrpSpPr>
        <p:grpSpPr>
          <a:xfrm>
            <a:off x="3657533" y="0"/>
            <a:ext cx="8534803" cy="609362"/>
            <a:chOff x="3455988" y="0"/>
            <a:chExt cx="8064500" cy="575791"/>
          </a:xfrm>
        </p:grpSpPr>
        <p:sp>
          <p:nvSpPr>
            <p:cNvPr id="6" name="矩形 5"/>
            <p:cNvSpPr/>
            <p:nvPr userDrawn="1"/>
          </p:nvSpPr>
          <p:spPr>
            <a:xfrm>
              <a:off x="3455988" y="503783"/>
              <a:ext cx="8064500" cy="72008"/>
            </a:xfrm>
            <a:prstGeom prst="rect">
              <a:avLst/>
            </a:prstGeom>
            <a:solidFill>
              <a:srgbClr val="A52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5"/>
            </a:p>
          </p:txBody>
        </p:sp>
        <p:sp>
          <p:nvSpPr>
            <p:cNvPr id="7" name="矩形 6"/>
            <p:cNvSpPr/>
            <p:nvPr userDrawn="1"/>
          </p:nvSpPr>
          <p:spPr>
            <a:xfrm>
              <a:off x="11016828" y="0"/>
              <a:ext cx="503660" cy="575791"/>
            </a:xfrm>
            <a:prstGeom prst="rect">
              <a:avLst/>
            </a:prstGeom>
            <a:solidFill>
              <a:srgbClr val="A52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905"/>
            </a:p>
          </p:txBody>
        </p:sp>
      </p:grpSp>
      <p:sp>
        <p:nvSpPr>
          <p:cNvPr id="9" name="矩形 8"/>
          <p:cNvSpPr/>
          <p:nvPr userDrawn="1"/>
        </p:nvSpPr>
        <p:spPr>
          <a:xfrm>
            <a:off x="3651674" y="6629670"/>
            <a:ext cx="8540662" cy="304826"/>
          </a:xfrm>
          <a:prstGeom prst="rect">
            <a:avLst/>
          </a:prstGeom>
          <a:solidFill>
            <a:srgbClr val="A52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905"/>
          </a:p>
        </p:txBody>
      </p:sp>
      <p:sp>
        <p:nvSpPr>
          <p:cNvPr id="10" name="矩形 9"/>
          <p:cNvSpPr/>
          <p:nvPr userDrawn="1"/>
        </p:nvSpPr>
        <p:spPr>
          <a:xfrm>
            <a:off x="-16082" y="6615432"/>
            <a:ext cx="3667757" cy="304826"/>
          </a:xfrm>
          <a:prstGeom prst="rect">
            <a:avLst/>
          </a:prstGeom>
          <a:solidFill>
            <a:srgbClr val="4B06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905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360" y="364573"/>
            <a:ext cx="10515616" cy="1325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360" y="1826224"/>
            <a:ext cx="10515616" cy="4351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360" y="6355663"/>
            <a:ext cx="2743569" cy="3662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F305B6-F86F-4268-AA4D-DEA80D057255}" type="datetimeFigureOut">
              <a:rPr lang="zh-CN" altLang="en-US" smtClean="0"/>
              <a:t>2021/11/6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911" y="6355663"/>
            <a:ext cx="4114515" cy="3662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407" y="6355663"/>
            <a:ext cx="2743569" cy="36625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7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DA33B-9DBD-4A3B-B555-F985C2C2834D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3" name="灯片编号占位符 4"/>
          <p:cNvSpPr txBox="1"/>
          <p:nvPr userDrawn="1"/>
        </p:nvSpPr>
        <p:spPr>
          <a:xfrm>
            <a:off x="8763425" y="6275739"/>
            <a:ext cx="3353726" cy="366253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r">
              <a:defRPr/>
            </a:pPr>
            <a:fld id="{C26C896B-4942-401E-BABE-D9B734CEEEF3}" type="slidenum">
              <a:rPr lang="zh-CN" altLang="zh-CN" sz="1905" smtClean="0"/>
              <a:t>‹#›</a:t>
            </a:fld>
            <a:endParaRPr lang="zh-CN" altLang="zh-CN" sz="1905" dirty="0"/>
          </a:p>
        </p:txBody>
      </p:sp>
      <p:grpSp>
        <p:nvGrpSpPr>
          <p:cNvPr id="14" name="组合 13"/>
          <p:cNvGrpSpPr/>
          <p:nvPr userDrawn="1"/>
        </p:nvGrpSpPr>
        <p:grpSpPr>
          <a:xfrm>
            <a:off x="3657533" y="-76495"/>
            <a:ext cx="8534803" cy="685858"/>
            <a:chOff x="3455988" y="-72281"/>
            <a:chExt cx="8064500" cy="648072"/>
          </a:xfrm>
        </p:grpSpPr>
        <p:sp>
          <p:nvSpPr>
            <p:cNvPr id="15" name="矩形 14"/>
            <p:cNvSpPr/>
            <p:nvPr userDrawn="1"/>
          </p:nvSpPr>
          <p:spPr>
            <a:xfrm>
              <a:off x="3455988" y="503783"/>
              <a:ext cx="8064500" cy="72008"/>
            </a:xfrm>
            <a:prstGeom prst="rect">
              <a:avLst/>
            </a:prstGeom>
            <a:solidFill>
              <a:srgbClr val="A52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905"/>
            </a:p>
          </p:txBody>
        </p:sp>
        <p:sp>
          <p:nvSpPr>
            <p:cNvPr id="16" name="矩形 15"/>
            <p:cNvSpPr/>
            <p:nvPr userDrawn="1"/>
          </p:nvSpPr>
          <p:spPr>
            <a:xfrm>
              <a:off x="11016828" y="-72281"/>
              <a:ext cx="503660" cy="575791"/>
            </a:xfrm>
            <a:prstGeom prst="rect">
              <a:avLst/>
            </a:prstGeom>
            <a:solidFill>
              <a:srgbClr val="A526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zh-CN" altLang="en-US" sz="1905"/>
            </a:p>
          </p:txBody>
        </p:sp>
      </p:grpSp>
      <p:sp>
        <p:nvSpPr>
          <p:cNvPr id="17" name="矩形 16"/>
          <p:cNvSpPr/>
          <p:nvPr userDrawn="1"/>
        </p:nvSpPr>
        <p:spPr>
          <a:xfrm>
            <a:off x="3651674" y="6622550"/>
            <a:ext cx="8540662" cy="304826"/>
          </a:xfrm>
          <a:prstGeom prst="rect">
            <a:avLst/>
          </a:prstGeom>
          <a:solidFill>
            <a:srgbClr val="A526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905"/>
          </a:p>
        </p:txBody>
      </p:sp>
      <p:sp>
        <p:nvSpPr>
          <p:cNvPr id="18" name="矩形 17"/>
          <p:cNvSpPr/>
          <p:nvPr userDrawn="1"/>
        </p:nvSpPr>
        <p:spPr>
          <a:xfrm>
            <a:off x="-16082" y="6622550"/>
            <a:ext cx="3667757" cy="304826"/>
          </a:xfrm>
          <a:prstGeom prst="rect">
            <a:avLst/>
          </a:prstGeom>
          <a:solidFill>
            <a:srgbClr val="4B060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905"/>
          </a:p>
        </p:txBody>
      </p:sp>
      <p:pic>
        <p:nvPicPr>
          <p:cNvPr id="19" name="图片 18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788" y="39968"/>
            <a:ext cx="3584633" cy="672501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iming>
    <p:tnLst>
      <p:par>
        <p:cTn id="1" dur="indefinite" restart="never" nodeType="tmRoot"/>
      </p:par>
    </p:tnLst>
  </p:timing>
  <p:txStyles>
    <p:titleStyle>
      <a:lvl1pPr algn="l" defTabSz="967740" rtl="0" eaLnBrk="1" latinLnBrk="0" hangingPunct="1">
        <a:lnSpc>
          <a:spcPct val="90000"/>
        </a:lnSpc>
        <a:spcBef>
          <a:spcPct val="0"/>
        </a:spcBef>
        <a:buNone/>
        <a:defRPr sz="46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935" indent="-241935" algn="l" defTabSz="967740" rtl="0" eaLnBrk="1" latinLnBrk="0" hangingPunct="1">
        <a:lnSpc>
          <a:spcPct val="90000"/>
        </a:lnSpc>
        <a:spcBef>
          <a:spcPct val="212000"/>
        </a:spcBef>
        <a:buFont typeface="Arial" panose="020B0604020202020204" pitchFamily="34" charset="0"/>
        <a:buChar char="•"/>
        <a:defRPr sz="2965" kern="1200">
          <a:solidFill>
            <a:schemeClr val="tx1"/>
          </a:solidFill>
          <a:latin typeface="+mn-lt"/>
          <a:ea typeface="+mn-ea"/>
          <a:cs typeface="+mn-cs"/>
        </a:defRPr>
      </a:lvl1pPr>
      <a:lvl2pPr marL="725805" indent="-241935" algn="l" defTabSz="967740" rtl="0" eaLnBrk="1" latinLnBrk="0" hangingPunct="1">
        <a:lnSpc>
          <a:spcPct val="90000"/>
        </a:lnSpc>
        <a:spcBef>
          <a:spcPct val="106000"/>
        </a:spcBef>
        <a:buFont typeface="Arial" panose="020B0604020202020204" pitchFamily="34" charset="0"/>
        <a:buChar char="•"/>
        <a:defRPr sz="2540" kern="1200">
          <a:solidFill>
            <a:schemeClr val="tx1"/>
          </a:solidFill>
          <a:latin typeface="+mn-lt"/>
          <a:ea typeface="+mn-ea"/>
          <a:cs typeface="+mn-cs"/>
        </a:defRPr>
      </a:lvl2pPr>
      <a:lvl3pPr marL="1209675" indent="-241935" algn="l" defTabSz="967740" rtl="0" eaLnBrk="1" latinLnBrk="0" hangingPunct="1">
        <a:lnSpc>
          <a:spcPct val="90000"/>
        </a:lnSpc>
        <a:spcBef>
          <a:spcPct val="106000"/>
        </a:spcBef>
        <a:buFont typeface="Arial" panose="020B0604020202020204" pitchFamily="34" charset="0"/>
        <a:buChar char="•"/>
        <a:defRPr sz="2115" kern="1200">
          <a:solidFill>
            <a:schemeClr val="tx1"/>
          </a:solidFill>
          <a:latin typeface="+mn-lt"/>
          <a:ea typeface="+mn-ea"/>
          <a:cs typeface="+mn-cs"/>
        </a:defRPr>
      </a:lvl3pPr>
      <a:lvl4pPr marL="1693545" indent="-241935" algn="l" defTabSz="967740" rtl="0" eaLnBrk="1" latinLnBrk="0" hangingPunct="1">
        <a:lnSpc>
          <a:spcPct val="90000"/>
        </a:lnSpc>
        <a:spcBef>
          <a:spcPct val="10600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2177415" indent="-241935" algn="l" defTabSz="967740" rtl="0" eaLnBrk="1" latinLnBrk="0" hangingPunct="1">
        <a:lnSpc>
          <a:spcPct val="90000"/>
        </a:lnSpc>
        <a:spcBef>
          <a:spcPct val="10600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661285" indent="-241935" algn="l" defTabSz="967740" rtl="0" eaLnBrk="1" latinLnBrk="0" hangingPunct="1">
        <a:lnSpc>
          <a:spcPct val="90000"/>
        </a:lnSpc>
        <a:spcBef>
          <a:spcPct val="10600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3145155" indent="-241935" algn="l" defTabSz="967740" rtl="0" eaLnBrk="1" latinLnBrk="0" hangingPunct="1">
        <a:lnSpc>
          <a:spcPct val="90000"/>
        </a:lnSpc>
        <a:spcBef>
          <a:spcPct val="10600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629025" indent="-241935" algn="l" defTabSz="967740" rtl="0" eaLnBrk="1" latinLnBrk="0" hangingPunct="1">
        <a:lnSpc>
          <a:spcPct val="90000"/>
        </a:lnSpc>
        <a:spcBef>
          <a:spcPct val="10600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4112895" indent="-241935" algn="l" defTabSz="967740" rtl="0" eaLnBrk="1" latinLnBrk="0" hangingPunct="1">
        <a:lnSpc>
          <a:spcPct val="90000"/>
        </a:lnSpc>
        <a:spcBef>
          <a:spcPct val="106000"/>
        </a:spcBef>
        <a:buFont typeface="Arial" panose="020B0604020202020204" pitchFamily="34" charset="0"/>
        <a:buChar char="•"/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1pPr>
      <a:lvl2pPr marL="48387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2pPr>
      <a:lvl3pPr marL="96774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3pPr>
      <a:lvl4pPr marL="145161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4pPr>
      <a:lvl5pPr marL="193548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5pPr>
      <a:lvl6pPr marL="241935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6pPr>
      <a:lvl7pPr marL="290322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7pPr>
      <a:lvl8pPr marL="338709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8pPr>
      <a:lvl9pPr marL="3870960" algn="l" defTabSz="967740" rtl="0" eaLnBrk="1" latinLnBrk="0" hangingPunct="1">
        <a:defRPr sz="190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slideLayout" Target="../slideLayouts/slideLayout7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slideLayout" Target="../slideLayouts/slideLayout18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440" y="21841"/>
            <a:ext cx="853470" cy="7728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3" name="对象 2"/>
          <p:cNvGraphicFramePr>
            <a:graphicFrameLocks noChangeAspect="1"/>
          </p:cNvGraphicFramePr>
          <p:nvPr/>
        </p:nvGraphicFramePr>
        <p:xfrm>
          <a:off x="-70703" y="21590"/>
          <a:ext cx="12332772" cy="693478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5" name="Image" r:id="rId4" imgW="12230100" imgH="6877050" progId="Photoshop.Image.19">
                  <p:embed/>
                </p:oleObj>
              </mc:Choice>
              <mc:Fallback>
                <p:oleObj name="Image" r:id="rId4" imgW="12230100" imgH="6877050" progId="Photoshop.Image.19">
                  <p:embed/>
                  <p:pic>
                    <p:nvPicPr>
                      <p:cNvPr id="0" name="图片 1048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70703" y="21590"/>
                        <a:ext cx="12332772" cy="693478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2577465" y="5612130"/>
            <a:ext cx="7875905" cy="546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96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2021-2022</a:t>
            </a:r>
            <a:r>
              <a:rPr lang="zh-CN" altLang="en-US" sz="296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第一学期体育课程课外健身通知</a:t>
            </a:r>
            <a:endParaRPr lang="zh-CN" altLang="en-US" sz="2965" dirty="0">
              <a:solidFill>
                <a:schemeClr val="bg1"/>
              </a:solidFill>
              <a:latin typeface="华文新魏" panose="02010800040101010101" pitchFamily="2" charset="-122"/>
              <a:ea typeface="华文新魏" panose="0201080004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96460" y="6308090"/>
            <a:ext cx="3427730" cy="416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115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合肥工业大学体育部</a:t>
            </a:r>
            <a:endParaRPr lang="zh-CN" altLang="en-US" sz="2115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487045" y="2324100"/>
            <a:ext cx="11087100" cy="3238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2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4、跑步过程中，注意对各类机动车或自行车的避让，小心路面积水湿滑，注意安全。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2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5、晚上进行课外健跑的学生，要在光线充足的路段进行，并注意观察周围的情况，</a:t>
            </a:r>
            <a:r>
              <a:rPr lang="zh-CN" altLang="en-US" sz="32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保证人身安全</a:t>
            </a:r>
            <a:r>
              <a:rPr lang="zh-CN" altLang="en-US" sz="32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。</a:t>
            </a:r>
            <a:endParaRPr lang="zh-CN" altLang="en-US" sz="32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黑体" panose="02010609060101010101" charset="-122"/>
              <a:ea typeface="楷体_GB2312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456259" y="1000554"/>
            <a:ext cx="11087075" cy="4989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200" dirty="0" smtClean="0">
                <a:solidFill>
                  <a:srgbClr val="FF0000"/>
                </a:solidFill>
                <a:ea typeface="楷体_GB2312" pitchFamily="49" charset="-122"/>
              </a:rPr>
              <a:t>附件：</a:t>
            </a:r>
            <a:r>
              <a:rPr lang="zh-CN" altLang="en-US" sz="32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1、“云运动”app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2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软件下载及使用说明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安卓手机可在应用市场搜索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“云运动APP进行下载”，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如果搜索不到的请扫右方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二维码进行下载：</a:t>
            </a: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 </a:t>
            </a:r>
            <a:endParaRPr lang="zh-CN" altLang="en-US" sz="2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黑体" panose="02010609060101010101" charset="-122"/>
              <a:ea typeface="楷体_GB2312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  <p:pic>
        <p:nvPicPr>
          <p:cNvPr id="4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6370955" y="1370330"/>
            <a:ext cx="5463540" cy="508571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456894" y="933879"/>
            <a:ext cx="11087075" cy="4989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2、苹果手机请在apple store搜索“云运动”进行下载安装。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3、登录操作:请学生选择自已的学校，输入自已的学号。系统默认给初始密码为：</a:t>
            </a:r>
            <a:r>
              <a:rPr lang="zh-CN" altLang="en-US" sz="2800" b="1" dirty="0" smtClean="0">
                <a:solidFill>
                  <a:srgbClr val="FF0000"/>
                </a:solidFill>
                <a:ea typeface="楷体_GB2312" pitchFamily="49" charset="-122"/>
              </a:rPr>
              <a:t>123456</a:t>
            </a: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。登录进去之后请自行</a:t>
            </a:r>
            <a:r>
              <a:rPr lang="zh-CN" altLang="en-US" sz="2800" b="1" dirty="0" smtClean="0">
                <a:solidFill>
                  <a:srgbClr val="FF0000"/>
                </a:solidFill>
                <a:ea typeface="楷体_GB2312" pitchFamily="49" charset="-122"/>
              </a:rPr>
              <a:t>修改</a:t>
            </a: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自已的密码。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4、系统维护联系人：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           </a:t>
            </a: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汤</a:t>
            </a:r>
            <a:r>
              <a:rPr lang="en-US" altLang="zh-CN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 </a:t>
            </a: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 工  </a:t>
            </a:r>
            <a:r>
              <a:rPr lang="en-US" altLang="zh-CN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           </a:t>
            </a: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电话：183 2618 3993    QQ：412560500，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  </a:t>
            </a:r>
            <a:endParaRPr lang="zh-CN" altLang="en-US" sz="2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ea typeface="楷体_GB2312" pitchFamily="49" charset="-122"/>
            </a:endParaRP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sz="1905" dirty="0" smtClean="0">
              <a:ea typeface="楷体_GB2312" pitchFamily="49" charset="-122"/>
            </a:endParaRP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1905" dirty="0" smtClean="0">
                <a:ea typeface="楷体_GB2312" pitchFamily="49" charset="-122"/>
              </a:rPr>
              <a:t>                                                                                            </a:t>
            </a:r>
            <a:r>
              <a:rPr lang="zh-CN" altLang="en-US" sz="2800" dirty="0" smtClean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a typeface="楷体_GB2312" pitchFamily="49" charset="-122"/>
              </a:rPr>
              <a:t>合肥工业大学体育运动委员会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en-US" altLang="zh-CN" sz="2800" dirty="0" smtClean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a typeface="楷体_GB2312" pitchFamily="49" charset="-122"/>
              </a:rPr>
              <a:t>                                                                        </a:t>
            </a:r>
            <a:r>
              <a:rPr lang="zh-CN" altLang="en-US" sz="2800" dirty="0" smtClean="0">
                <a:gradFill>
                  <a:gsLst>
                    <a:gs pos="0">
                      <a:srgbClr val="E30000"/>
                    </a:gs>
                    <a:gs pos="100000">
                      <a:srgbClr val="760303"/>
                    </a:gs>
                  </a:gsLst>
                  <a:lin scaled="0"/>
                </a:gradFill>
                <a:ea typeface="楷体_GB2312" pitchFamily="49" charset="-122"/>
              </a:rPr>
              <a:t>2021年11月6日星期六</a:t>
            </a:r>
            <a:endParaRPr lang="zh-CN" altLang="en-US" sz="2800" dirty="0" smtClean="0">
              <a:gradFill>
                <a:gsLst>
                  <a:gs pos="0">
                    <a:srgbClr val="E30000"/>
                  </a:gs>
                  <a:gs pos="100000">
                    <a:srgbClr val="760303"/>
                  </a:gs>
                </a:gsLst>
                <a:lin scaled="0"/>
              </a:gradFill>
              <a:latin typeface="黑体" panose="02010609060101010101" charset="-122"/>
              <a:ea typeface="楷体_GB2312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456894" y="990394"/>
            <a:ext cx="11087075" cy="4989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sz="1905" dirty="0" smtClean="0">
              <a:ea typeface="楷体_GB2312" pitchFamily="49" charset="-122"/>
            </a:endParaRPr>
          </a:p>
          <a:p>
            <a:pPr eaLnBrk="1" hangingPunct="1">
              <a:lnSpc>
                <a:spcPct val="150000"/>
              </a:lnSpc>
              <a:spcBef>
                <a:spcPct val="50000"/>
              </a:spcBef>
              <a:buFontTx/>
              <a:buNone/>
            </a:pPr>
            <a:endParaRPr lang="zh-CN" altLang="en-US" sz="1905" dirty="0" smtClean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  <p:pic>
        <p:nvPicPr>
          <p:cNvPr id="4" name="图片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886075" y="666750"/>
            <a:ext cx="5850890" cy="585089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467054" y="933879"/>
            <a:ext cx="11087075" cy="4989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algn="ctr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4000" b="1" dirty="0" smtClean="0">
                <a:solidFill>
                  <a:srgbClr val="FF0000"/>
                </a:solidFill>
                <a:ea typeface="楷体_GB2312" pitchFamily="49" charset="-122"/>
              </a:rPr>
              <a:t>关于开展课外健身跑活动的通知</a:t>
            </a:r>
            <a:endParaRPr lang="zh-CN" altLang="en-US" sz="4000" dirty="0" smtClean="0">
              <a:solidFill>
                <a:srgbClr val="FF0000"/>
              </a:solidFill>
              <a:ea typeface="楷体_GB2312" pitchFamily="49" charset="-122"/>
            </a:endParaRP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各学院：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为了贯彻习近平总书记关于体育工作的重要指示精神，树立“健康第一”的教育理念，促进学生积极参加体育锻炼，培养良好的锻炼习惯，提高体质健康水平，学校进行了深化人才培养的课内外一体化教学改革，其中体育教学改革将“课外锻炼”纳入“第二课堂成绩单” 必修模块。课外锻炼的主要部分健身跑“云运动”APP已经上线，经研究决定在三个校区同步开展体育健身跑活动，请各单位通知学生遵照执行。具体安排如下：</a:t>
            </a:r>
            <a:endParaRPr lang="zh-CN" altLang="en-US" sz="2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黑体" panose="02010609060101010101" charset="-122"/>
              <a:ea typeface="楷体_GB2312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735659" y="1031034"/>
            <a:ext cx="11087075" cy="4989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200" dirty="0" smtClean="0">
                <a:solidFill>
                  <a:srgbClr val="FF0000"/>
                </a:solidFill>
                <a:ea typeface="楷体_GB2312" pitchFamily="49" charset="-122"/>
              </a:rPr>
              <a:t>一、</a:t>
            </a:r>
            <a:r>
              <a:rPr lang="zh-CN" altLang="en-US" sz="3200" dirty="0" smtClean="0">
                <a:solidFill>
                  <a:srgbClr val="FF0000"/>
                </a:solidFill>
                <a:ea typeface="楷体_GB2312" pitchFamily="49" charset="-122"/>
              </a:rPr>
              <a:t>健身跑</a:t>
            </a:r>
            <a:r>
              <a:rPr lang="zh-CN" altLang="en-US" sz="3200" dirty="0" smtClean="0">
                <a:solidFill>
                  <a:srgbClr val="FF0000"/>
                </a:solidFill>
                <a:ea typeface="楷体_GB2312" pitchFamily="49" charset="-122"/>
              </a:rPr>
              <a:t>参加对象：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2020级、2021级本科生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200" dirty="0" smtClean="0">
                <a:solidFill>
                  <a:srgbClr val="FF0000"/>
                </a:solidFill>
                <a:ea typeface="楷体_GB2312" pitchFamily="49" charset="-122"/>
              </a:rPr>
              <a:t>二、健身跑规则说明：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1、.认证申请：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请各位同学自通知发布之日开始登录认证，未认证的需在11月15日前完成APP下载并申请认证，逾期没有认证而造成课外锻炼评分损失者责任自负。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2、有效跑步日期：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2021年11月10日至2022年1月15日（第十周至第十九周）。</a:t>
            </a:r>
            <a:endParaRPr lang="zh-CN" altLang="en-US" sz="2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黑体" panose="02010609060101010101" charset="-122"/>
              <a:ea typeface="楷体_GB2312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456894" y="990394"/>
            <a:ext cx="11087075" cy="4989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3、跑步时间和次数：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每周一至周日</a:t>
            </a:r>
            <a:r>
              <a:rPr lang="zh-CN" altLang="en-US" sz="2400" b="1" dirty="0" smtClean="0">
                <a:solidFill>
                  <a:srgbClr val="FF0000"/>
                </a:solidFill>
                <a:ea typeface="楷体_GB2312" pitchFamily="49" charset="-122"/>
              </a:rPr>
              <a:t>6:00—22:45</a:t>
            </a: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，每周</a:t>
            </a:r>
            <a:r>
              <a:rPr lang="zh-CN" altLang="en-US" sz="2400" b="1" dirty="0" smtClean="0">
                <a:solidFill>
                  <a:srgbClr val="FF0000"/>
                </a:solidFill>
                <a:ea typeface="楷体_GB2312" pitchFamily="49" charset="-122"/>
              </a:rPr>
              <a:t>不少于2次</a:t>
            </a: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，每次</a:t>
            </a:r>
            <a:r>
              <a:rPr lang="zh-CN" altLang="en-US" sz="2400" b="1" dirty="0" smtClean="0">
                <a:solidFill>
                  <a:srgbClr val="FF0000"/>
                </a:solidFill>
                <a:ea typeface="楷体_GB2312" pitchFamily="49" charset="-122"/>
              </a:rPr>
              <a:t>不少于2公里</a:t>
            </a: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，</a:t>
            </a:r>
            <a:r>
              <a:rPr lang="zh-CN" altLang="en-US" sz="2400" b="1" dirty="0" smtClean="0">
                <a:solidFill>
                  <a:srgbClr val="FF0000"/>
                </a:solidFill>
                <a:ea typeface="楷体_GB2312" pitchFamily="49" charset="-122"/>
              </a:rPr>
              <a:t>每周不少于6公里。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4、跑步区域及路线：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屯溪路校区、</a:t>
            </a: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翡翠湖校</a:t>
            </a: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区、宣城校区校园内，以APP每次的规划路径，随机</a:t>
            </a:r>
            <a:r>
              <a:rPr lang="zh-CN" altLang="en-US" sz="2400" b="1" dirty="0" smtClean="0">
                <a:solidFill>
                  <a:srgbClr val="FF0000"/>
                </a:solidFill>
                <a:ea typeface="楷体_GB2312" pitchFamily="49" charset="-122"/>
              </a:rPr>
              <a:t>两个点</a:t>
            </a: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进行打卡。（如果打上二个卡点后公里数不够，也可以去操场或者校园道路上跑，注意：一定要先打上地图标出来的点位，才能去其它地方跑满不足的公里数。）</a:t>
            </a:r>
            <a:endParaRPr lang="zh-CN" altLang="en-US" sz="2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黑体" panose="02010609060101010101" charset="-122"/>
              <a:ea typeface="楷体_GB2312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456894" y="990394"/>
            <a:ext cx="11087075" cy="4989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sz="1905" dirty="0" smtClean="0">
              <a:ea typeface="楷体_GB2312" pitchFamily="49" charset="-122"/>
            </a:endParaRPr>
          </a:p>
          <a:p>
            <a:pPr eaLnBrk="1" hangingPunct="1">
              <a:lnSpc>
                <a:spcPct val="150000"/>
              </a:lnSpc>
              <a:spcBef>
                <a:spcPct val="50000"/>
              </a:spcBef>
              <a:buFontTx/>
              <a:buNone/>
            </a:pPr>
            <a:endParaRPr lang="zh-CN" altLang="en-US" sz="1905" dirty="0" smtClean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3"/>
          <a:stretch>
            <a:fillRect/>
          </a:stretch>
        </p:blipFill>
        <p:spPr>
          <a:xfrm>
            <a:off x="727075" y="1266190"/>
            <a:ext cx="13178155" cy="536130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456894" y="990394"/>
            <a:ext cx="11087075" cy="4989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endParaRPr lang="zh-CN" altLang="en-US" sz="1905" dirty="0" smtClean="0">
              <a:ea typeface="楷体_GB2312" pitchFamily="49" charset="-122"/>
            </a:endParaRPr>
          </a:p>
          <a:p>
            <a:pPr eaLnBrk="1" hangingPunct="1">
              <a:lnSpc>
                <a:spcPct val="150000"/>
              </a:lnSpc>
              <a:spcBef>
                <a:spcPct val="50000"/>
              </a:spcBef>
              <a:buFontTx/>
              <a:buNone/>
            </a:pPr>
            <a:endParaRPr lang="zh-CN" altLang="en-US" sz="1905" dirty="0" smtClean="0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5470" y="1083310"/>
            <a:ext cx="13521055" cy="544258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568019" y="1597454"/>
            <a:ext cx="11087075" cy="4989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600" b="1" dirty="0" smtClean="0">
                <a:solidFill>
                  <a:srgbClr val="FF0000"/>
                </a:solidFill>
                <a:ea typeface="楷体_GB2312" pitchFamily="49" charset="-122"/>
              </a:rPr>
              <a:t>本学期有效累计距离≥48公里，满足配速要求情况下，满分100分，占体育课程总分30%。按8周计算，每缺少一周有效成绩（包括健身跑不满6公里或不满2次），总分减12分。</a:t>
            </a:r>
            <a:endParaRPr lang="zh-CN" altLang="en-US" sz="3600" b="1" dirty="0" smtClean="0">
              <a:solidFill>
                <a:srgbClr val="FF0000"/>
              </a:solidFill>
              <a:latin typeface="黑体" panose="02010609060101010101" charset="-122"/>
              <a:ea typeface="楷体_GB2312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467054" y="1726994"/>
            <a:ext cx="11087075" cy="4989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6、每天最多有1次跑步记录关联成绩，超出部分仅做记录但不会关联成绩。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7、在进行课外健跑活动时，请保持一个手机一个账号的使用。如经常更换手机登录，会导致手机IP地址异常，有可能被识别为更换手机代跑。 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8、为确保锻炼效果，提高学生的体质健康状况，禁止有借用交通工具、替人代跑等作弊行为，健跑平台会根据跑步配速、步频、轨迹信息等情况分析作弊行为，一经核实将取消本次健跑成绩，并按照学校相关规定进行处理。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4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9、因个人身体原因或其他原因不能参加健跑者在学院可申请免跑。</a:t>
            </a:r>
            <a:endParaRPr lang="zh-CN" altLang="en-US" sz="24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黑体" panose="02010609060101010101" charset="-122"/>
              <a:ea typeface="楷体_GB2312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 txBox="1">
            <a:spLocks noChangeArrowheads="1"/>
          </p:cNvSpPr>
          <p:nvPr/>
        </p:nvSpPr>
        <p:spPr bwMode="auto">
          <a:xfrm>
            <a:off x="456894" y="990394"/>
            <a:ext cx="11087075" cy="49898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6771" tIns="48385" rIns="96771" bIns="48385" numCol="1" anchor="t" anchorCtr="0" compatLnSpc="1"/>
          <a:lstStyle>
            <a:lvl1pPr marL="215900" indent="-215900" algn="l" defTabSz="863600" rtl="0" eaLnBrk="0" fontAlgn="base" hangingPunct="0">
              <a:lnSpc>
                <a:spcPct val="90000"/>
              </a:lnSpc>
              <a:spcBef>
                <a:spcPts val="95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477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795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113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943100" indent="-215900" algn="l" defTabSz="863600" rtl="0" eaLnBrk="0" fontAlgn="base" hangingPunct="0">
              <a:lnSpc>
                <a:spcPct val="90000"/>
              </a:lnSpc>
              <a:spcBef>
                <a:spcPts val="4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761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8079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39770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72205" indent="-215900" algn="l" defTabSz="864235" rtl="0" eaLnBrk="1" latinLnBrk="0" hangingPunct="1">
              <a:lnSpc>
                <a:spcPct val="90000"/>
              </a:lnSpc>
              <a:spcBef>
                <a:spcPts val="470"/>
              </a:spcBef>
              <a:buFont typeface="Arial" panose="020B0604020202020204" pitchFamily="34" charset="0"/>
              <a:buChar char="•"/>
              <a:defRPr sz="1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31800" lvl="1" indent="0" algn="ctr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3600" b="1" dirty="0" smtClean="0">
                <a:solidFill>
                  <a:srgbClr val="FF0000"/>
                </a:solidFill>
                <a:ea typeface="楷体_GB2312" pitchFamily="49" charset="-122"/>
              </a:rPr>
              <a:t>三、健身跑注意事项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1、着装轻便舒适，适宜跑步运动。跑步前要做一些慢跑、拉伸等准备活动，使身体各系统机能较迅速进入兴奋状态。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2、跑完后不要立即停下休息，漫步放松后可做腿部拉伸练习，建议跑完后可做一些力所能及的力量练习。</a:t>
            </a:r>
          </a:p>
          <a:p>
            <a:pPr marL="431800" lvl="1" indent="0" eaLnBrk="1" hangingPunct="1">
              <a:lnSpc>
                <a:spcPct val="150000"/>
              </a:lnSpc>
              <a:spcBef>
                <a:spcPct val="0"/>
              </a:spcBef>
              <a:buFont typeface="Wingdings" panose="05000000000000000000" pitchFamily="2" charset="2"/>
              <a:buNone/>
            </a:pP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3、跑步后要注意保暖，适时补充</a:t>
            </a: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水分，不要</a:t>
            </a:r>
            <a:r>
              <a:rPr lang="zh-CN" altLang="en-US" sz="2800" b="1" dirty="0" smtClean="0">
                <a:gradFill>
                  <a:gsLst>
                    <a:gs pos="0">
                      <a:srgbClr val="007BD3"/>
                    </a:gs>
                    <a:gs pos="100000">
                      <a:srgbClr val="034373"/>
                    </a:gs>
                  </a:gsLst>
                  <a:lin scaled="0"/>
                </a:gradFill>
                <a:ea typeface="楷体_GB2312" pitchFamily="49" charset="-122"/>
              </a:rPr>
              <a:t>因为出汗多而过量减去衣物导致感冒。</a:t>
            </a:r>
            <a:endParaRPr lang="zh-CN" altLang="en-US" sz="2800" b="1" dirty="0" smtClean="0">
              <a:gradFill>
                <a:gsLst>
                  <a:gs pos="0">
                    <a:srgbClr val="007BD3"/>
                  </a:gs>
                  <a:gs pos="100000">
                    <a:srgbClr val="034373"/>
                  </a:gs>
                </a:gsLst>
                <a:lin scaled="0"/>
              </a:gradFill>
              <a:latin typeface="黑体" panose="02010609060101010101" charset="-122"/>
              <a:ea typeface="楷体_GB2312" pitchFamily="49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715136" y="82948"/>
            <a:ext cx="5940210" cy="46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2021-2022</a:t>
            </a:r>
            <a:r>
              <a:rPr lang="zh-CN" altLang="en-US" sz="2435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第一学期课外健身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4150,&quot;width&quot;:11600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853</Words>
  <Application>Microsoft Office PowerPoint</Application>
  <PresentationFormat>宽屏</PresentationFormat>
  <Paragraphs>53</Paragraphs>
  <Slides>13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5" baseType="lpstr">
      <vt:lpstr>黑体</vt:lpstr>
      <vt:lpstr>华文新魏</vt:lpstr>
      <vt:lpstr>楷体_GB2312</vt:lpstr>
      <vt:lpstr>宋体</vt:lpstr>
      <vt:lpstr>微软雅黑</vt:lpstr>
      <vt:lpstr>Arial</vt:lpstr>
      <vt:lpstr>Calibri</vt:lpstr>
      <vt:lpstr>Calibri Light</vt:lpstr>
      <vt:lpstr>Wingdings</vt:lpstr>
      <vt:lpstr>Office 主题</vt:lpstr>
      <vt:lpstr>自定义设计方案</vt:lpstr>
      <vt:lpstr>Image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微软用户</cp:lastModifiedBy>
  <cp:revision>6</cp:revision>
  <dcterms:created xsi:type="dcterms:W3CDTF">2021-11-06T14:01:55Z</dcterms:created>
  <dcterms:modified xsi:type="dcterms:W3CDTF">2021-11-06T14:46:13Z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375ACFC44D7A4661AD5D280E9BFD6B85</vt:lpwstr>
  </property>
  <property fmtid="{D5CDD505-2E9C-101B-9397-08002B2CF9AE}" pid="3" name="KSOProductBuildVer">
    <vt:lpwstr>2052-11.1.0.10700</vt:lpwstr>
  </property>
</Properties>
</file>

<file path=docProps/thumbnail.jpeg>
</file>